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030" y="4886842"/>
            <a:ext cx="5613061" cy="1802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285" y="9642873"/>
            <a:ext cx="2106282" cy="774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076989" cy="13694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092198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8364" y="1431145"/>
            <a:ext cx="8825217" cy="8854569"/>
            <a:chOff x="758364" y="1431145"/>
            <a:chExt cx="8825217" cy="8854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364" y="1431145"/>
              <a:ext cx="8825217" cy="88545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0972" y="1431145"/>
            <a:ext cx="376030" cy="376030"/>
            <a:chOff x="5170972" y="1431145"/>
            <a:chExt cx="376030" cy="3760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70972" y="1431145"/>
              <a:ext cx="376030" cy="376030"/>
              <a:chOff x="5170972" y="1431145"/>
              <a:chExt cx="376030" cy="37603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70972" y="143114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755" y="1367222"/>
              <a:ext cx="384894" cy="588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5573" y="1431143"/>
            <a:ext cx="376030" cy="376032"/>
            <a:chOff x="6225573" y="1431143"/>
            <a:chExt cx="376030" cy="3760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25573" y="1431145"/>
              <a:ext cx="376030" cy="376030"/>
              <a:chOff x="6225573" y="1431145"/>
              <a:chExt cx="376030" cy="3760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5573" y="143114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4353" y="1367219"/>
              <a:ext cx="384895" cy="5887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8350" y="1443048"/>
            <a:ext cx="376030" cy="376035"/>
            <a:chOff x="7318350" y="1443048"/>
            <a:chExt cx="376030" cy="3760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18350" y="1443053"/>
              <a:ext cx="376030" cy="376030"/>
              <a:chOff x="7318350" y="1443053"/>
              <a:chExt cx="376030" cy="3760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18350" y="1443053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7134" y="1379124"/>
              <a:ext cx="384895" cy="5887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1047" y="1443048"/>
            <a:ext cx="376030" cy="376032"/>
            <a:chOff x="8361047" y="1443048"/>
            <a:chExt cx="376030" cy="3760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61047" y="1443050"/>
              <a:ext cx="376030" cy="376030"/>
              <a:chOff x="8361047" y="1443050"/>
              <a:chExt cx="376030" cy="3760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61047" y="1443050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9829" y="1379124"/>
              <a:ext cx="384895" cy="5887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4049" y="9663495"/>
            <a:ext cx="376030" cy="376030"/>
            <a:chOff x="8904049" y="9663495"/>
            <a:chExt cx="376030" cy="37603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04049" y="9663495"/>
              <a:ext cx="376030" cy="376030"/>
              <a:chOff x="8904049" y="9663495"/>
              <a:chExt cx="376030" cy="3760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04049" y="966349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2829" y="9599600"/>
              <a:ext cx="384894" cy="588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278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3313" y="1431145"/>
            <a:ext cx="8263585" cy="8854569"/>
            <a:chOff x="863313" y="1431145"/>
            <a:chExt cx="8263585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313" y="1431145"/>
              <a:ext cx="8263585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85117" y="1874003"/>
            <a:ext cx="348009" cy="348009"/>
            <a:chOff x="7885117" y="1874003"/>
            <a:chExt cx="348009" cy="3480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85117" y="1874003"/>
              <a:ext cx="348009" cy="348009"/>
              <a:chOff x="7885117" y="1874003"/>
              <a:chExt cx="348009" cy="3480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85117" y="1874003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3991" y="1814840"/>
              <a:ext cx="356213" cy="544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503" y="2293438"/>
            <a:ext cx="350195" cy="350197"/>
            <a:chOff x="839503" y="2293438"/>
            <a:chExt cx="350195" cy="3501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9503" y="2293440"/>
              <a:ext cx="350195" cy="350195"/>
              <a:chOff x="839503" y="2293440"/>
              <a:chExt cx="350195" cy="3501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9503" y="2293440"/>
                <a:ext cx="350195" cy="35019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374" y="2233907"/>
              <a:ext cx="358447" cy="548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3212" y="2293438"/>
            <a:ext cx="348009" cy="348011"/>
            <a:chOff x="7873212" y="2293438"/>
            <a:chExt cx="348009" cy="3480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873212" y="2293440"/>
              <a:ext cx="348009" cy="348009"/>
              <a:chOff x="7873212" y="2293440"/>
              <a:chExt cx="348009" cy="3480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3212" y="2293440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2085" y="2234275"/>
              <a:ext cx="356213" cy="5448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21041" y="2760302"/>
            <a:ext cx="348009" cy="348009"/>
            <a:chOff x="3021041" y="2760302"/>
            <a:chExt cx="348009" cy="3480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021041" y="2760302"/>
              <a:ext cx="348009" cy="348009"/>
              <a:chOff x="3021041" y="2760302"/>
              <a:chExt cx="348009" cy="3480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21041" y="2760302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9913" y="2701142"/>
              <a:ext cx="356213" cy="544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91957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752" y="1393050"/>
            <a:ext cx="8273105" cy="8854569"/>
            <a:chOff x="869752" y="1393050"/>
            <a:chExt cx="8273105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52" y="1393050"/>
              <a:ext cx="8273105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4080" y="1786701"/>
            <a:ext cx="355878" cy="355878"/>
            <a:chOff x="1514080" y="1786701"/>
            <a:chExt cx="355878" cy="3558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14080" y="1786701"/>
              <a:ext cx="355878" cy="355878"/>
              <a:chOff x="1514080" y="1786701"/>
              <a:chExt cx="355878" cy="3558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4080" y="1786701"/>
                <a:ext cx="355878" cy="35587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2928" y="1726208"/>
              <a:ext cx="364259" cy="557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278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8828" y="1431145"/>
            <a:ext cx="6893234" cy="8854569"/>
            <a:chOff x="1628828" y="1431145"/>
            <a:chExt cx="6893234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828" y="1431145"/>
              <a:ext cx="6893234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828" y="5853370"/>
            <a:ext cx="335496" cy="335496"/>
            <a:chOff x="1628828" y="5853370"/>
            <a:chExt cx="335496" cy="3354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28828" y="5853370"/>
              <a:ext cx="335496" cy="335496"/>
              <a:chOff x="1628828" y="5853370"/>
              <a:chExt cx="335496" cy="3354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8828" y="5853370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742" y="5796341"/>
              <a:ext cx="343402" cy="5252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0891" y="6304838"/>
            <a:ext cx="335496" cy="340089"/>
            <a:chOff x="7520891" y="6304838"/>
            <a:chExt cx="335496" cy="3400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20891" y="6304841"/>
              <a:ext cx="335496" cy="335496"/>
              <a:chOff x="7520891" y="6304841"/>
              <a:chExt cx="335496" cy="3354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20891" y="6304841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9809" y="6247809"/>
              <a:ext cx="343402" cy="525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20891" y="8036790"/>
            <a:ext cx="335496" cy="340089"/>
            <a:chOff x="7520891" y="8036790"/>
            <a:chExt cx="335496" cy="3400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20891" y="8036790"/>
              <a:ext cx="335496" cy="335496"/>
              <a:chOff x="7520891" y="8036790"/>
              <a:chExt cx="335496" cy="3354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20891" y="8036790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9806" y="7979762"/>
              <a:ext cx="343402" cy="525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092198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84" y="1811390"/>
            <a:ext cx="1845073" cy="1845073"/>
            <a:chOff x="7297784" y="1811390"/>
            <a:chExt cx="1845073" cy="18450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97784" y="1811390"/>
              <a:ext cx="1845073" cy="1845073"/>
              <a:chOff x="7297784" y="1811390"/>
              <a:chExt cx="1845073" cy="18450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7784" y="1811390"/>
                <a:ext cx="1845073" cy="184507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1813" y="1554881"/>
              <a:ext cx="1889390" cy="2793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1678057"/>
            <a:ext cx="10312790" cy="6929601"/>
            <a:chOff x="19048" y="1678057"/>
            <a:chExt cx="10312790" cy="692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8" y="1678057"/>
              <a:ext cx="10312790" cy="6929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7694" y="3949206"/>
            <a:ext cx="335496" cy="335496"/>
            <a:chOff x="5007694" y="3949206"/>
            <a:chExt cx="335496" cy="3354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07694" y="3949206"/>
              <a:ext cx="335496" cy="335496"/>
              <a:chOff x="5007694" y="3949206"/>
              <a:chExt cx="335496" cy="3354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07694" y="3949206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609" y="3892177"/>
              <a:ext cx="343402" cy="525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8737" y="7219124"/>
            <a:ext cx="335496" cy="340089"/>
            <a:chOff x="7678737" y="7219124"/>
            <a:chExt cx="335496" cy="3400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78737" y="7219127"/>
              <a:ext cx="335496" cy="335496"/>
              <a:chOff x="7678737" y="7219127"/>
              <a:chExt cx="335496" cy="3354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7" y="7219127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7647" y="7162095"/>
              <a:ext cx="343402" cy="525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278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9780" y="1431145"/>
            <a:ext cx="8842389" cy="8854569"/>
            <a:chOff x="409780" y="1431145"/>
            <a:chExt cx="8842389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780" y="1431145"/>
              <a:ext cx="8842389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5157" y="3881590"/>
            <a:ext cx="575776" cy="577660"/>
            <a:chOff x="2355157" y="3881590"/>
            <a:chExt cx="575776" cy="5776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55157" y="3881594"/>
              <a:ext cx="575776" cy="575776"/>
              <a:chOff x="2355157" y="3881594"/>
              <a:chExt cx="575776" cy="5757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55157" y="3881594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3290" y="3783717"/>
              <a:ext cx="589341" cy="901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0975" y="3938733"/>
            <a:ext cx="575776" cy="577660"/>
            <a:chOff x="4830975" y="3938733"/>
            <a:chExt cx="575776" cy="57766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30975" y="3938737"/>
              <a:ext cx="575776" cy="575776"/>
              <a:chOff x="4830975" y="3938737"/>
              <a:chExt cx="575776" cy="5757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30975" y="3938737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9108" y="3840860"/>
              <a:ext cx="589341" cy="901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09524" y="6607243"/>
            <a:ext cx="6171429" cy="1747661"/>
            <a:chOff x="3009524" y="6607243"/>
            <a:chExt cx="6171429" cy="1747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9524" y="6607243"/>
              <a:ext cx="6171429" cy="1747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106" y="7481074"/>
            <a:ext cx="6171429" cy="1832143"/>
            <a:chOff x="933106" y="7481074"/>
            <a:chExt cx="6171429" cy="1832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3106" y="7481074"/>
              <a:ext cx="6171429" cy="1832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43045" y="6188867"/>
            <a:ext cx="575776" cy="577660"/>
            <a:chOff x="2643045" y="6188867"/>
            <a:chExt cx="575776" cy="57766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643045" y="6188867"/>
              <a:ext cx="575776" cy="575776"/>
              <a:chOff x="2643045" y="6188867"/>
              <a:chExt cx="575776" cy="5757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43045" y="6188867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1184" y="6090993"/>
              <a:ext cx="589341" cy="9014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5218" y="7178672"/>
            <a:ext cx="575776" cy="575776"/>
            <a:chOff x="645218" y="7178672"/>
            <a:chExt cx="575776" cy="57577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45218" y="7178672"/>
              <a:ext cx="575776" cy="575776"/>
              <a:chOff x="645218" y="7178672"/>
              <a:chExt cx="575776" cy="5757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5218" y="7178672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355" y="7080798"/>
              <a:ext cx="589341" cy="901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49338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34566"/>
            <a:ext cx="15974600" cy="17823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780" y="1431145"/>
            <a:ext cx="8733077" cy="8757268"/>
            <a:chOff x="809780" y="1431145"/>
            <a:chExt cx="8733077" cy="87572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780" y="1431145"/>
              <a:ext cx="8733077" cy="8757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1318" y="4265036"/>
            <a:ext cx="333419" cy="339794"/>
            <a:chOff x="4221318" y="4265036"/>
            <a:chExt cx="333419" cy="339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21318" y="4265036"/>
              <a:ext cx="333419" cy="333419"/>
              <a:chOff x="4221318" y="4265036"/>
              <a:chExt cx="333419" cy="333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21318" y="4265036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0242" y="4208366"/>
              <a:ext cx="341281" cy="522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1361" y="5142857"/>
            <a:ext cx="6171429" cy="1769143"/>
            <a:chOff x="4141361" y="5142857"/>
            <a:chExt cx="6171429" cy="1769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1361" y="5142857"/>
              <a:ext cx="6171429" cy="176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7460" y="6027429"/>
            <a:ext cx="6171429" cy="1786828"/>
            <a:chOff x="3117460" y="6027429"/>
            <a:chExt cx="6171429" cy="1786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7460" y="6027429"/>
              <a:ext cx="6171429" cy="1786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0604" y="6920843"/>
            <a:ext cx="6171429" cy="1818367"/>
            <a:chOff x="2090604" y="6920843"/>
            <a:chExt cx="6171429" cy="18183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0604" y="6920843"/>
              <a:ext cx="6171429" cy="1818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5604" y="7814256"/>
            <a:ext cx="6171429" cy="1804592"/>
            <a:chOff x="1135604" y="7814256"/>
            <a:chExt cx="6171429" cy="1804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604" y="7814256"/>
              <a:ext cx="6171429" cy="1804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26511"/>
            <a:ext cx="6171429" cy="1804592"/>
            <a:chOff x="0" y="8726511"/>
            <a:chExt cx="6171429" cy="1804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726511"/>
              <a:ext cx="6171429" cy="1804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4609" y="4972960"/>
            <a:ext cx="333419" cy="339795"/>
            <a:chOff x="4054609" y="4972960"/>
            <a:chExt cx="333419" cy="3397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54609" y="4972960"/>
              <a:ext cx="333419" cy="333419"/>
              <a:chOff x="4054609" y="4972960"/>
              <a:chExt cx="333419" cy="3334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54609" y="4972960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537" y="4916290"/>
              <a:ext cx="341281" cy="5220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50751" y="5849071"/>
            <a:ext cx="333419" cy="339795"/>
            <a:chOff x="2950751" y="5849071"/>
            <a:chExt cx="333419" cy="3397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950751" y="5849071"/>
              <a:ext cx="333419" cy="333419"/>
              <a:chOff x="2950751" y="5849071"/>
              <a:chExt cx="333419" cy="3334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50751" y="5849071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9679" y="5792402"/>
              <a:ext cx="341271" cy="5220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23895" y="6754801"/>
            <a:ext cx="333419" cy="339795"/>
            <a:chOff x="1923895" y="6754801"/>
            <a:chExt cx="333419" cy="3397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923895" y="6754801"/>
              <a:ext cx="333419" cy="333419"/>
              <a:chOff x="1923895" y="6754801"/>
              <a:chExt cx="333419" cy="333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23895" y="6754801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2823" y="6698131"/>
              <a:ext cx="341271" cy="5220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2906" y="7644359"/>
            <a:ext cx="333419" cy="339795"/>
            <a:chOff x="1122906" y="7644359"/>
            <a:chExt cx="333419" cy="3397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22906" y="7644359"/>
              <a:ext cx="333419" cy="333419"/>
              <a:chOff x="1122906" y="7644359"/>
              <a:chExt cx="333419" cy="33341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22906" y="7644359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1834" y="7587689"/>
              <a:ext cx="341271" cy="5220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8594709"/>
            <a:ext cx="333419" cy="339795"/>
            <a:chOff x="0" y="8594709"/>
            <a:chExt cx="333419" cy="339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0" y="8594709"/>
              <a:ext cx="333419" cy="333419"/>
              <a:chOff x="0" y="8594709"/>
              <a:chExt cx="333419" cy="33341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8594709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072" y="8538040"/>
              <a:ext cx="341271" cy="52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446903" cy="13694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9099293" cy="1417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6368" y="1431145"/>
            <a:ext cx="17369346" cy="8854569"/>
            <a:chOff x="916368" y="1431145"/>
            <a:chExt cx="17369346" cy="88545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368" y="1431145"/>
              <a:ext cx="17369346" cy="885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884693" cy="62095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8553836" cy="1417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114" y="1431145"/>
            <a:ext cx="17618600" cy="8854569"/>
            <a:chOff x="667114" y="1431145"/>
            <a:chExt cx="17618600" cy="88545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114" y="1431145"/>
              <a:ext cx="17618600" cy="885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11484493" cy="148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789" y="2757944"/>
            <a:ext cx="17360136" cy="3479591"/>
            <a:chOff x="462789" y="2757944"/>
            <a:chExt cx="17360136" cy="34795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90161" y="1245266"/>
              <a:ext cx="34720271" cy="69591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789" y="2757944"/>
              <a:ext cx="17360136" cy="3479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57146"/>
            <a:ext cx="11252912" cy="15999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6127970" cy="152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2294" y="1438095"/>
            <a:ext cx="14422368" cy="8847619"/>
            <a:chOff x="1832294" y="1438095"/>
            <a:chExt cx="14422368" cy="88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11805" y="1438095"/>
              <a:ext cx="8542821" cy="8844332"/>
              <a:chOff x="7711805" y="1438095"/>
              <a:chExt cx="8542821" cy="884433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11805" y="1438095"/>
                <a:ext cx="8542821" cy="88443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32294" y="7527221"/>
              <a:ext cx="5808301" cy="1962991"/>
              <a:chOff x="1832294" y="7527221"/>
              <a:chExt cx="5808301" cy="19629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32294" y="7527221"/>
                <a:ext cx="5808301" cy="19629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98552" y="3035588"/>
              <a:ext cx="4841468" cy="2247825"/>
              <a:chOff x="2898552" y="3035588"/>
              <a:chExt cx="4841468" cy="22478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98552" y="3035588"/>
                <a:ext cx="4841468" cy="22478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8343093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620" y="2892555"/>
            <a:ext cx="17100475" cy="4043462"/>
            <a:chOff x="592620" y="2892555"/>
            <a:chExt cx="17100475" cy="40434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620" y="2892555"/>
              <a:ext cx="17100475" cy="4043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10046550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431145"/>
            <a:ext cx="13657143" cy="5516638"/>
            <a:chOff x="0" y="1431145"/>
            <a:chExt cx="13657143" cy="5516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31145"/>
              <a:ext cx="13657143" cy="5516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8107" y="8321007"/>
            <a:ext cx="9177607" cy="1964708"/>
            <a:chOff x="9108107" y="8321007"/>
            <a:chExt cx="9177607" cy="1964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8107" y="8321007"/>
              <a:ext cx="9177607" cy="1964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95" y="8321007"/>
            <a:ext cx="7307754" cy="1964708"/>
            <a:chOff x="38095" y="8321007"/>
            <a:chExt cx="7307754" cy="1964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8321007"/>
              <a:ext cx="7307754" cy="1964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7617" y="7608630"/>
            <a:ext cx="3736250" cy="908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8328" y="7608630"/>
            <a:ext cx="4128203" cy="9085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11513398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431145"/>
            <a:ext cx="15758729" cy="4154262"/>
            <a:chOff x="0" y="1431145"/>
            <a:chExt cx="15758729" cy="4154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31145"/>
              <a:ext cx="15758729" cy="4154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99044" y="8267076"/>
            <a:ext cx="9429527" cy="2018638"/>
            <a:chOff x="8799044" y="8267076"/>
            <a:chExt cx="9429527" cy="2018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6040" y="7389517"/>
              <a:ext cx="18859055" cy="403727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9044" y="8267076"/>
              <a:ext cx="9429527" cy="2018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8267076"/>
            <a:ext cx="7822222" cy="2018638"/>
            <a:chOff x="0" y="8267076"/>
            <a:chExt cx="7822222" cy="20186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267076"/>
              <a:ext cx="7822222" cy="20186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8570" y="7596697"/>
            <a:ext cx="4807203" cy="908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0474" y="7554697"/>
            <a:ext cx="5199155" cy="9085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1336779" cy="13694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676" y="6310895"/>
            <a:ext cx="9687735" cy="8207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1783598" cy="13694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1796094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503" y="1845647"/>
            <a:ext cx="15267944" cy="115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2534" y="5472329"/>
            <a:ext cx="3336038" cy="3964334"/>
            <a:chOff x="2592534" y="5472329"/>
            <a:chExt cx="3336038" cy="3964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2534" y="5472329"/>
              <a:ext cx="3336038" cy="3964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7580" y="5627206"/>
            <a:ext cx="4038878" cy="3654580"/>
            <a:chOff x="12437580" y="5627206"/>
            <a:chExt cx="4038878" cy="3654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7580" y="5627206"/>
              <a:ext cx="4038878" cy="3654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8588" y="4476153"/>
            <a:ext cx="1257515" cy="6688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3343" y="4537933"/>
            <a:ext cx="2734992" cy="687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89445" y="5750759"/>
            <a:ext cx="3231114" cy="112443"/>
            <a:chOff x="9789445" y="5750759"/>
            <a:chExt cx="3231114" cy="112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445" y="5750759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7605" y="6615521"/>
            <a:ext cx="3231114" cy="112443"/>
            <a:chOff x="9377605" y="6615521"/>
            <a:chExt cx="3231114" cy="112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7605" y="6615521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28057" y="7701601"/>
            <a:ext cx="3231114" cy="112443"/>
            <a:chOff x="8628057" y="7701601"/>
            <a:chExt cx="3231114" cy="112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8057" y="7701601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6281" y="8607650"/>
            <a:ext cx="3231114" cy="112443"/>
            <a:chOff x="8566281" y="8607650"/>
            <a:chExt cx="3231114" cy="1124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6281" y="8607650"/>
              <a:ext cx="3231114" cy="112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006827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485" y="1972038"/>
            <a:ext cx="15634763" cy="24652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9780" y="5925932"/>
            <a:ext cx="3490603" cy="3490603"/>
            <a:chOff x="409780" y="5925932"/>
            <a:chExt cx="3490603" cy="3490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780" y="5925932"/>
              <a:ext cx="3490603" cy="3490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3660" y="6090005"/>
            <a:ext cx="3162454" cy="3162454"/>
            <a:chOff x="4793660" y="6090005"/>
            <a:chExt cx="3162454" cy="3162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3660" y="6090005"/>
              <a:ext cx="3162454" cy="3162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51" y="5223476"/>
            <a:ext cx="2361711" cy="9961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9222" y="5220893"/>
            <a:ext cx="2111039" cy="999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29801" y="6119317"/>
            <a:ext cx="5132961" cy="2951453"/>
            <a:chOff x="11929801" y="6119317"/>
            <a:chExt cx="5132961" cy="2951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29801" y="6119317"/>
              <a:ext cx="5132961" cy="29514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4446" y="5052214"/>
            <a:ext cx="3303031" cy="10853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965" y="6377932"/>
            <a:ext cx="2912163" cy="10098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2115" y="7303433"/>
            <a:ext cx="2979083" cy="837150"/>
            <a:chOff x="8342115" y="7303433"/>
            <a:chExt cx="2979083" cy="8371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2115" y="7303433"/>
              <a:ext cx="2979083" cy="837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0383" y="6907918"/>
            <a:ext cx="856440" cy="1526630"/>
            <a:chOff x="3900383" y="6907918"/>
            <a:chExt cx="856440" cy="1526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383" y="6907918"/>
              <a:ext cx="856440" cy="15266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5210" y="8832199"/>
            <a:ext cx="2408639" cy="66925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5019" y="8832200"/>
            <a:ext cx="2380258" cy="66889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38485" y="8839700"/>
            <a:ext cx="2307192" cy="6655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9482208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9205" y="2573059"/>
            <a:ext cx="4265513" cy="4265513"/>
            <a:chOff x="969205" y="2573059"/>
            <a:chExt cx="4265513" cy="42655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9205" y="2573059"/>
              <a:ext cx="4265513" cy="4265513"/>
              <a:chOff x="969205" y="2573059"/>
              <a:chExt cx="4265513" cy="426551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69205" y="2573059"/>
                <a:ext cx="4265513" cy="4265513"/>
                <a:chOff x="969205" y="2573059"/>
                <a:chExt cx="4265513" cy="4265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69205" y="2573059"/>
                  <a:ext cx="4265513" cy="4265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73949" y="3752588"/>
                <a:ext cx="1872506" cy="1872506"/>
                <a:chOff x="2173949" y="3752588"/>
                <a:chExt cx="1872506" cy="187250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73949" y="3752588"/>
                  <a:ext cx="1872506" cy="187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6877" y="3230623"/>
              <a:ext cx="594967" cy="956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14126" y="2573059"/>
            <a:ext cx="4265513" cy="4265513"/>
            <a:chOff x="5214126" y="2573059"/>
            <a:chExt cx="4265513" cy="42655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14126" y="2573059"/>
              <a:ext cx="4265513" cy="4265513"/>
              <a:chOff x="5214126" y="2573059"/>
              <a:chExt cx="4265513" cy="426551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214126" y="2573059"/>
                <a:ext cx="4265513" cy="4265513"/>
                <a:chOff x="5214126" y="2573059"/>
                <a:chExt cx="4265513" cy="426551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214126" y="2573059"/>
                  <a:ext cx="4265513" cy="4265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392724" y="3756133"/>
                <a:ext cx="1872506" cy="1872506"/>
                <a:chOff x="6392724" y="3756133"/>
                <a:chExt cx="1872506" cy="187250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392724" y="3756133"/>
                  <a:ext cx="1872506" cy="187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365" y="3230619"/>
              <a:ext cx="571138" cy="9568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9640" y="2573059"/>
            <a:ext cx="4265513" cy="4265513"/>
            <a:chOff x="9479640" y="2573059"/>
            <a:chExt cx="4265513" cy="42655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640" y="2573059"/>
              <a:ext cx="4265513" cy="42655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4338" y="3260565"/>
            <a:ext cx="604042" cy="770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9592" y="7139690"/>
            <a:ext cx="3684718" cy="1768502"/>
            <a:chOff x="1259592" y="7139690"/>
            <a:chExt cx="3684718" cy="17685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279" y="7056398"/>
              <a:ext cx="2726055" cy="100111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664" y="8019336"/>
              <a:ext cx="3756940" cy="959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12559" y="7150445"/>
            <a:ext cx="3684718" cy="1746998"/>
            <a:chOff x="5512559" y="7150445"/>
            <a:chExt cx="3684718" cy="17469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2238" y="7067152"/>
              <a:ext cx="3013741" cy="99055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3631" y="8008585"/>
              <a:ext cx="3790950" cy="95989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73911" y="6172298"/>
            <a:ext cx="110770" cy="1739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56409" y="3896679"/>
            <a:ext cx="1511974" cy="1618274"/>
            <a:chOff x="10856409" y="3896679"/>
            <a:chExt cx="1511974" cy="16182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6409" y="3896679"/>
              <a:ext cx="1511974" cy="16182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70018" y="6946576"/>
            <a:ext cx="3684718" cy="2154730"/>
            <a:chOff x="9770018" y="6946576"/>
            <a:chExt cx="3684718" cy="2154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79678" y="6863284"/>
              <a:ext cx="3241855" cy="100380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1090" y="7804717"/>
              <a:ext cx="3602112" cy="13594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09104" y="2573059"/>
            <a:ext cx="4265513" cy="4265513"/>
            <a:chOff x="13509104" y="2573059"/>
            <a:chExt cx="4265513" cy="426551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9104" y="2573059"/>
              <a:ext cx="4265513" cy="426551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1473" y="3231082"/>
            <a:ext cx="586137" cy="9640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03375" y="6172298"/>
            <a:ext cx="110770" cy="1739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516801" y="3580756"/>
            <a:ext cx="2250119" cy="2250119"/>
            <a:chOff x="14516801" y="3580756"/>
            <a:chExt cx="2250119" cy="22501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16801" y="3580756"/>
              <a:ext cx="2250119" cy="22501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99524" y="6946576"/>
            <a:ext cx="3684718" cy="2154730"/>
            <a:chOff x="13799524" y="6946576"/>
            <a:chExt cx="3684718" cy="21547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09184" y="6863284"/>
              <a:ext cx="2440627" cy="99428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50596" y="7804716"/>
              <a:ext cx="3756769" cy="1359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207998" cy="1369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3401351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434" y="2388926"/>
            <a:ext cx="1381567" cy="1950068"/>
            <a:chOff x="594434" y="2388926"/>
            <a:chExt cx="1381567" cy="19500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434" y="2388926"/>
              <a:ext cx="1381567" cy="1950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1863" y="2388926"/>
            <a:ext cx="1381565" cy="1950068"/>
            <a:chOff x="2591863" y="2388926"/>
            <a:chExt cx="1381565" cy="1950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1863" y="2388926"/>
              <a:ext cx="1381565" cy="1950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059" y="2388926"/>
            <a:ext cx="1950216" cy="1950068"/>
            <a:chOff x="4780059" y="2388926"/>
            <a:chExt cx="1950216" cy="19500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0059" y="2388926"/>
              <a:ext cx="1950216" cy="19500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522" y="1645840"/>
            <a:ext cx="2478907" cy="9119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5055" y="1797804"/>
            <a:ext cx="2345936" cy="9119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76978" y="2963580"/>
            <a:ext cx="1950068" cy="1950068"/>
            <a:chOff x="9776978" y="2963580"/>
            <a:chExt cx="1950068" cy="1950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6978" y="2963580"/>
              <a:ext cx="1950068" cy="19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27046" y="2986904"/>
            <a:ext cx="1950068" cy="1950068"/>
            <a:chOff x="11727046" y="2986904"/>
            <a:chExt cx="1950068" cy="1950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7046" y="2986904"/>
              <a:ext cx="1950068" cy="1950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185" y="6351942"/>
            <a:ext cx="2275139" cy="478194"/>
            <a:chOff x="623185" y="6351942"/>
            <a:chExt cx="2275139" cy="478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185" y="6351942"/>
              <a:ext cx="2275139" cy="4781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240" y="5074287"/>
            <a:ext cx="2296069" cy="9119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0272" y="6752309"/>
            <a:ext cx="6171429" cy="3085714"/>
            <a:chOff x="9870272" y="6752309"/>
            <a:chExt cx="6171429" cy="30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0272" y="6752309"/>
              <a:ext cx="6171429" cy="308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5049" y="5401745"/>
            <a:ext cx="1614869" cy="9085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1439" y="5703048"/>
            <a:ext cx="5013626" cy="838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6248" y="6064143"/>
            <a:ext cx="5777331" cy="7659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37677" y="2403248"/>
            <a:ext cx="5324360" cy="8381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362" y="7652335"/>
            <a:ext cx="2114355" cy="9119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9561" y="8281096"/>
            <a:ext cx="7296645" cy="838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1536" y="8992434"/>
            <a:ext cx="1140089" cy="1058654"/>
            <a:chOff x="821536" y="8992434"/>
            <a:chExt cx="1140089" cy="10586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536" y="8992434"/>
              <a:ext cx="1140089" cy="1058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1128" y="8922983"/>
            <a:ext cx="1280789" cy="1113729"/>
            <a:chOff x="2251128" y="8922983"/>
            <a:chExt cx="1280789" cy="11137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1128" y="8922983"/>
              <a:ext cx="1280789" cy="1113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3391827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227170"/>
            <a:ext cx="18285714" cy="4353783"/>
            <a:chOff x="0" y="3227170"/>
            <a:chExt cx="18285714" cy="43537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27170"/>
              <a:ext cx="18285714" cy="4353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2022-07-25T17:35:57Z</dcterms:created>
  <dcterms:modified xsi:type="dcterms:W3CDTF">2022-07-25T17:35:57Z</dcterms:modified>
</cp:coreProperties>
</file>